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3" autoAdjust="0"/>
    <p:restoredTop sz="95782" autoAdjust="0"/>
  </p:normalViewPr>
  <p:slideViewPr>
    <p:cSldViewPr snapToGrid="0" showGuides="1">
      <p:cViewPr varScale="1">
        <p:scale>
          <a:sx n="121" d="100"/>
          <a:sy n="121" d="100"/>
        </p:scale>
        <p:origin x="636" y="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7/27/2023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7/27/2023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
        <p:nvSpPr>
          <p:cNvPr id="2" name="TextBox 1">
            <a:extLst>
              <a:ext uri="{FF2B5EF4-FFF2-40B4-BE49-F238E27FC236}">
                <a16:creationId xmlns:a16="http://schemas.microsoft.com/office/drawing/2014/main" id="{D5F90806-802E-AB52-63C1-16AF8B601792}"/>
              </a:ext>
            </a:extLst>
          </p:cNvPr>
          <p:cNvSpPr txBox="1"/>
          <p:nvPr/>
        </p:nvSpPr>
        <p:spPr>
          <a:xfrm>
            <a:off x="10181349" y="5906822"/>
            <a:ext cx="2007476" cy="276999"/>
          </a:xfrm>
          <a:prstGeom prst="rect">
            <a:avLst/>
          </a:prstGeom>
          <a:noFill/>
        </p:spPr>
        <p:txBody>
          <a:bodyPr wrap="square">
            <a:spAutoFit/>
          </a:bodyPr>
          <a:lstStyle/>
          <a:p>
            <a:pPr algn="r"/>
            <a:r>
              <a:rPr lang="en-US" sz="1200" dirty="0">
                <a:effectLst/>
                <a:latin typeface="Arial" panose="020B0604020202020204" pitchFamily="34" charset="0"/>
              </a:rPr>
              <a:t>LA-UR-21-29819</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Lab Notebooks for CSE</a:t>
            </a:r>
          </a:p>
          <a:p>
            <a:pPr lvl="1"/>
            <a:r>
              <a:rPr lang="en-US"/>
              <a:t>Computational experiments</a:t>
            </a:r>
            <a:endParaRPr lang="en-US" dirty="0"/>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5827</TotalTime>
  <Words>3349</Words>
  <Application>Microsoft Office PowerPoint</Application>
  <PresentationFormat>Custom</PresentationFormat>
  <Paragraphs>311</Paragraphs>
  <Slides>25</Slides>
  <Notes>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419</cp:revision>
  <cp:lastPrinted>2017-11-02T18:35:01Z</cp:lastPrinted>
  <dcterms:created xsi:type="dcterms:W3CDTF">2018-11-06T17:28:56Z</dcterms:created>
  <dcterms:modified xsi:type="dcterms:W3CDTF">2023-07-28T01:28:36Z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